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487" r:id="rId13"/>
    <p:sldId id="488" r:id="rId14"/>
    <p:sldId id="489" r:id="rId15"/>
    <p:sldId id="490" r:id="rId16"/>
    <p:sldId id="701" r:id="rId17"/>
    <p:sldId id="518" r:id="rId18"/>
    <p:sldId id="523" r:id="rId19"/>
    <p:sldId id="520" r:id="rId20"/>
    <p:sldId id="524" r:id="rId21"/>
    <p:sldId id="521" r:id="rId22"/>
    <p:sldId id="522" r:id="rId23"/>
    <p:sldId id="1110" r:id="rId24"/>
    <p:sldId id="954" r:id="rId25"/>
    <p:sldId id="1010" r:id="rId26"/>
    <p:sldId id="1132" r:id="rId27"/>
    <p:sldId id="1131" r:id="rId28"/>
    <p:sldId id="1129" r:id="rId29"/>
    <p:sldId id="1130" r:id="rId30"/>
    <p:sldId id="1084" r:id="rId31"/>
    <p:sldId id="946" r:id="rId32"/>
    <p:sldId id="112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487"/>
            <p14:sldId id="488"/>
            <p14:sldId id="489"/>
            <p14:sldId id="490"/>
            <p14:sldId id="701"/>
            <p14:sldId id="518"/>
            <p14:sldId id="523"/>
            <p14:sldId id="520"/>
            <p14:sldId id="524"/>
            <p14:sldId id="521"/>
            <p14:sldId id="522"/>
            <p14:sldId id="1110"/>
            <p14:sldId id="954"/>
            <p14:sldId id="1010"/>
            <p14:sldId id="1132"/>
            <p14:sldId id="1131"/>
            <p14:sldId id="1129"/>
            <p14:sldId id="1130"/>
            <p14:sldId id="1084"/>
            <p14:sldId id="946"/>
            <p14:sldId id="11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6" d="100"/>
          <a:sy n="96" d="100"/>
        </p:scale>
        <p:origin x="181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Something About That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7167032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Anne Wilson | Colby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| Ethan Hulse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Capitol CMG Genesis; Capitol CMG Paragon; Jacobs Story Music;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Publishing; Be Essential Songs; EGH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Sweeter than the morning</a:t>
            </a:r>
          </a:p>
          <a:p>
            <a:r>
              <a:rPr lang="en-GB" dirty="0">
                <a:solidFill>
                  <a:schemeClr val="bg1"/>
                </a:solidFill>
              </a:rPr>
              <a:t>Or the sound of the rain</a:t>
            </a:r>
          </a:p>
          <a:p>
            <a:r>
              <a:rPr lang="en-GB" dirty="0">
                <a:solidFill>
                  <a:schemeClr val="bg1"/>
                </a:solidFill>
              </a:rPr>
              <a:t>From the mouth of the preacher</a:t>
            </a:r>
          </a:p>
          <a:p>
            <a:r>
              <a:rPr lang="en-GB" dirty="0">
                <a:solidFill>
                  <a:schemeClr val="bg1"/>
                </a:solidFill>
              </a:rPr>
              <a:t>And the sinner the same</a:t>
            </a:r>
          </a:p>
          <a:p>
            <a:r>
              <a:rPr lang="en-GB" dirty="0">
                <a:solidFill>
                  <a:schemeClr val="bg1"/>
                </a:solidFill>
              </a:rPr>
              <a:t>Tender as a whisper</a:t>
            </a:r>
          </a:p>
          <a:p>
            <a:r>
              <a:rPr lang="en-GB" dirty="0">
                <a:solidFill>
                  <a:schemeClr val="bg1"/>
                </a:solidFill>
              </a:rPr>
              <a:t>But loud in it's refrain</a:t>
            </a:r>
          </a:p>
          <a:p>
            <a:r>
              <a:rPr lang="en-GB" dirty="0">
                <a:solidFill>
                  <a:schemeClr val="bg1"/>
                </a:solidFill>
              </a:rPr>
              <a:t>May it hang on my lips for the rest of my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something about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sounds like forgiveness sounds like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beckons my soul to sing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just something about that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66936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pray it over family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rise and when we sleep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speak it over sorrow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soul is given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it in the famine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Or in prosperity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May we never forget that He is all that we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still no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still have the power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empty any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Jesus it's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BCBB5-7498-348E-174B-118669E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8625</TotalTime>
  <Words>491</Words>
  <Application>Microsoft Office PowerPoint</Application>
  <PresentationFormat>On-screen Show (4:3)</PresentationFormat>
  <Paragraphs>84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453</cp:revision>
  <dcterms:created xsi:type="dcterms:W3CDTF">2019-09-23T12:06:27Z</dcterms:created>
  <dcterms:modified xsi:type="dcterms:W3CDTF">2024-03-04T12:27:00Z</dcterms:modified>
</cp:coreProperties>
</file>